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393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91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54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9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48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24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64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15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0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1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34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9793-0710-4398-ACD9-42463E24DEC3}" type="datetimeFigureOut">
              <a:rPr lang="fr-FR" smtClean="0"/>
              <a:t>03/07/2021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13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28011340-BCBB-45D4-87D6-8FB863E24397}"/>
              </a:ext>
            </a:extLst>
          </p:cNvPr>
          <p:cNvSpPr/>
          <p:nvPr/>
        </p:nvSpPr>
        <p:spPr>
          <a:xfrm>
            <a:off x="3362632" y="3057833"/>
            <a:ext cx="3785419" cy="2035277"/>
          </a:xfrm>
          <a:prstGeom prst="ellipse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dirty="0"/>
              <a:t>dans mon cartable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A352544A-344B-47C8-9E78-A9BCC9E656FD}"/>
              </a:ext>
            </a:extLst>
          </p:cNvPr>
          <p:cNvSpPr/>
          <p:nvPr/>
        </p:nvSpPr>
        <p:spPr>
          <a:xfrm>
            <a:off x="1337188" y="2415812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781AA8A-0BBB-4819-BEFE-5E759301AB4D}"/>
              </a:ext>
            </a:extLst>
          </p:cNvPr>
          <p:cNvCxnSpPr>
            <a:cxnSpLocks/>
            <a:stCxn id="14" idx="3"/>
            <a:endCxn id="4" idx="1"/>
          </p:cNvCxnSpPr>
          <p:nvPr/>
        </p:nvCxnSpPr>
        <p:spPr>
          <a:xfrm>
            <a:off x="3221756" y="2600478"/>
            <a:ext cx="695238" cy="75541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9398E08-326F-464E-9640-262C2401F843}"/>
              </a:ext>
            </a:extLst>
          </p:cNvPr>
          <p:cNvCxnSpPr>
            <a:cxnSpLocks/>
            <a:stCxn id="4" idx="7"/>
          </p:cNvCxnSpPr>
          <p:nvPr/>
        </p:nvCxnSpPr>
        <p:spPr>
          <a:xfrm flipV="1">
            <a:off x="6593689" y="2580767"/>
            <a:ext cx="1168878" cy="77512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96E9985-43CC-4499-909D-49CE3CF095AE}"/>
              </a:ext>
            </a:extLst>
          </p:cNvPr>
          <p:cNvCxnSpPr>
            <a:cxnSpLocks/>
          </p:cNvCxnSpPr>
          <p:nvPr/>
        </p:nvCxnSpPr>
        <p:spPr>
          <a:xfrm>
            <a:off x="6931742" y="4511444"/>
            <a:ext cx="830825" cy="33363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DEB4152-40A8-4EBB-8EAC-7953C4D4723E}"/>
              </a:ext>
            </a:extLst>
          </p:cNvPr>
          <p:cNvCxnSpPr>
            <a:cxnSpLocks/>
          </p:cNvCxnSpPr>
          <p:nvPr/>
        </p:nvCxnSpPr>
        <p:spPr>
          <a:xfrm flipV="1">
            <a:off x="7148051" y="3712923"/>
            <a:ext cx="614516" cy="21790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032D947A-E48A-479A-B8A5-1E96DA0248FA}"/>
              </a:ext>
            </a:extLst>
          </p:cNvPr>
          <p:cNvSpPr/>
          <p:nvPr/>
        </p:nvSpPr>
        <p:spPr>
          <a:xfrm>
            <a:off x="7762567" y="2412720"/>
            <a:ext cx="1981201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86F7CCA4-5813-44C9-A0CF-24D7EC2A04F5}"/>
              </a:ext>
            </a:extLst>
          </p:cNvPr>
          <p:cNvSpPr/>
          <p:nvPr/>
        </p:nvSpPr>
        <p:spPr>
          <a:xfrm>
            <a:off x="7762567" y="3520031"/>
            <a:ext cx="1981201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E8CE1EC-D5E1-40BC-8C65-C22DB91B367A}"/>
              </a:ext>
            </a:extLst>
          </p:cNvPr>
          <p:cNvSpPr/>
          <p:nvPr/>
        </p:nvSpPr>
        <p:spPr>
          <a:xfrm>
            <a:off x="7775436" y="4652187"/>
            <a:ext cx="1968331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3B6F2442-87CE-42EE-A358-70E648C68A07}"/>
              </a:ext>
            </a:extLst>
          </p:cNvPr>
          <p:cNvSpPr/>
          <p:nvPr/>
        </p:nvSpPr>
        <p:spPr>
          <a:xfrm>
            <a:off x="988143" y="3520031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18523C3-4336-4637-A6CB-460F34CB0EA8}"/>
              </a:ext>
            </a:extLst>
          </p:cNvPr>
          <p:cNvSpPr/>
          <p:nvPr/>
        </p:nvSpPr>
        <p:spPr>
          <a:xfrm>
            <a:off x="1337188" y="4652187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368573C-E6D4-45BB-B73E-4BCA118032A1}"/>
              </a:ext>
            </a:extLst>
          </p:cNvPr>
          <p:cNvSpPr/>
          <p:nvPr/>
        </p:nvSpPr>
        <p:spPr>
          <a:xfrm>
            <a:off x="2627670" y="1496259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CD3AA167-9DCD-4BE2-96FB-21CBDB7B0F41}"/>
              </a:ext>
            </a:extLst>
          </p:cNvPr>
          <p:cNvSpPr/>
          <p:nvPr/>
        </p:nvSpPr>
        <p:spPr>
          <a:xfrm>
            <a:off x="6227121" y="1490075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C0195C77-BAE7-4613-9F98-0F78E8AB0029}"/>
              </a:ext>
            </a:extLst>
          </p:cNvPr>
          <p:cNvSpPr/>
          <p:nvPr/>
        </p:nvSpPr>
        <p:spPr>
          <a:xfrm>
            <a:off x="2187678" y="5643331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1F21CFE0-42C4-4624-BE95-E82556C8BB74}"/>
              </a:ext>
            </a:extLst>
          </p:cNvPr>
          <p:cNvSpPr/>
          <p:nvPr/>
        </p:nvSpPr>
        <p:spPr>
          <a:xfrm>
            <a:off x="6593689" y="5643331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3798B253-C2B8-4577-8CF6-47EE1A6FA6A4}"/>
              </a:ext>
            </a:extLst>
          </p:cNvPr>
          <p:cNvSpPr/>
          <p:nvPr/>
        </p:nvSpPr>
        <p:spPr>
          <a:xfrm>
            <a:off x="4313057" y="6378218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DFD200DC-C6DC-4319-ADE2-930D3741AFA6}"/>
              </a:ext>
            </a:extLst>
          </p:cNvPr>
          <p:cNvSpPr/>
          <p:nvPr/>
        </p:nvSpPr>
        <p:spPr>
          <a:xfrm>
            <a:off x="4429433" y="768715"/>
            <a:ext cx="1884568" cy="36933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88E3327-06C1-480E-AF5C-3CBD40A46F43}"/>
              </a:ext>
            </a:extLst>
          </p:cNvPr>
          <p:cNvCxnSpPr>
            <a:cxnSpLocks/>
          </p:cNvCxnSpPr>
          <p:nvPr/>
        </p:nvCxnSpPr>
        <p:spPr>
          <a:xfrm flipV="1">
            <a:off x="5898451" y="1859408"/>
            <a:ext cx="999989" cy="128510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33375E8-A36D-41A7-96C5-EFF904324ADF}"/>
              </a:ext>
            </a:extLst>
          </p:cNvPr>
          <p:cNvCxnSpPr>
            <a:cxnSpLocks/>
          </p:cNvCxnSpPr>
          <p:nvPr/>
        </p:nvCxnSpPr>
        <p:spPr>
          <a:xfrm flipV="1">
            <a:off x="5425347" y="1138048"/>
            <a:ext cx="0" cy="191978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EDB4713B-C9A2-4AE4-B307-EFA837059980}"/>
              </a:ext>
            </a:extLst>
          </p:cNvPr>
          <p:cNvCxnSpPr>
            <a:cxnSpLocks/>
          </p:cNvCxnSpPr>
          <p:nvPr/>
        </p:nvCxnSpPr>
        <p:spPr>
          <a:xfrm flipV="1">
            <a:off x="3255716" y="4980658"/>
            <a:ext cx="1057341" cy="66217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B3A26057-8BCC-44B8-8476-A7C9E5644882}"/>
              </a:ext>
            </a:extLst>
          </p:cNvPr>
          <p:cNvCxnSpPr>
            <a:cxnSpLocks/>
          </p:cNvCxnSpPr>
          <p:nvPr/>
        </p:nvCxnSpPr>
        <p:spPr>
          <a:xfrm flipV="1">
            <a:off x="2321464" y="4282190"/>
            <a:ext cx="1041168" cy="36502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3724018A-EF82-4CC4-8B4E-4A284BBE54B8}"/>
              </a:ext>
            </a:extLst>
          </p:cNvPr>
          <p:cNvCxnSpPr>
            <a:cxnSpLocks/>
          </p:cNvCxnSpPr>
          <p:nvPr/>
        </p:nvCxnSpPr>
        <p:spPr>
          <a:xfrm flipH="1" flipV="1">
            <a:off x="4057870" y="1873435"/>
            <a:ext cx="732451" cy="118439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5B207918-D633-47EE-9A6B-738DB3522557}"/>
              </a:ext>
            </a:extLst>
          </p:cNvPr>
          <p:cNvCxnSpPr>
            <a:cxnSpLocks/>
            <a:endCxn id="4" idx="4"/>
          </p:cNvCxnSpPr>
          <p:nvPr/>
        </p:nvCxnSpPr>
        <p:spPr>
          <a:xfrm flipV="1">
            <a:off x="5200046" y="5093110"/>
            <a:ext cx="55296" cy="128511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E15F4DEA-E537-499F-8C40-C80BDCA02EFB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6286431" y="4921914"/>
            <a:ext cx="1249542" cy="72141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3C7A0A5D-5B91-4E36-8D55-BB184125CA14}"/>
              </a:ext>
            </a:extLst>
          </p:cNvPr>
          <p:cNvCxnSpPr>
            <a:cxnSpLocks/>
          </p:cNvCxnSpPr>
          <p:nvPr/>
        </p:nvCxnSpPr>
        <p:spPr>
          <a:xfrm>
            <a:off x="2872711" y="3722928"/>
            <a:ext cx="530282" cy="14656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2209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5</cp:revision>
  <dcterms:created xsi:type="dcterms:W3CDTF">2020-10-26T13:30:00Z</dcterms:created>
  <dcterms:modified xsi:type="dcterms:W3CDTF">2021-07-03T20:12:54Z</dcterms:modified>
</cp:coreProperties>
</file>